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这是立浩科技倒角刀切削参数推荐表的封面。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本参数表基于16年倒角刀加工经验整理，涵盖11种加工材料和4种刀具材质的切削速度与进给推荐。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适用于倒角刀、倒角钻、锪钻、沉头孔加工等场景。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这是切削速度Vc参考表，涵盖11种加工材料和4种刀具材质。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HSS-Co是立浩科技的标准配置，TiAlN纳米涂层适合加工不锈钢等难加工材料。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转速计算公式：RPM = Vc × 1000 ÷ (π × 刀具直径)。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数据仅供参考，实际加工请根据机床状态和工况调整。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这是每转进给量f参考表，按材料类别和刀具材质分类。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钢类材料进给量适中，不锈钢要降低进给防止粘刀，铝铜和塑料可以提高进给。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新刀取上限，旧刀取下限。薄板加工要降低进给避免变形。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不锈钢加工必须加冷却液，建议用乳化液或切削油。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这是使用说明和注意事项页。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核心原则：先试切再量产，机床越好参数越高，孔越大转速越慢，材料越硬转速越慢。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实际案例：不锈钢底孔4mm，用Ø12×90°倒角刀，台钻约400转，加工中心可到1000转以上。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立浩科技16年倒角刀专业制造，非标定制7天交货。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C9A6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2032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立浩科技倒角刀切削参数推荐表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3302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专业倒角刀加工参数速查表 · 高钴钢系列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17188">
            <a:off x="4826016" y="41846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9A66B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1016000" y="4572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400" b="0" i="0" u="none" strike="noStrike">
                <a:solidFill>
                  <a:srgbClr val="B4B4B4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适用于：倒角刀 / 倒角钻 / 锪钻 / 沉头孔加工</a:t>
            </a:r>
            <a:endParaRPr lang="en-US" sz="1100"/>
          </a:p>
          <a:p>
            <a:pPr marL="0" indent="0" algn="ctr">
              <a:lnSpc>
                <a:spcPct val="133333"/>
              </a:lnSpc>
            </a:pPr>
            <a:r>
              <a:rPr lang="en-US" sz="1400" b="0" i="0" u="none" strike="noStrike">
                <a:solidFill>
                  <a:srgbClr val="B4B4B4"/>
                </a:solidFill>
                <a:latin typeface="Noto Sans SC"/>
                <a:ea typeface="Noto Sans SC"/>
                <a:cs typeface="Noto Sans SC"/>
                <a:sym typeface="Noto Sans SC"/>
              </a:rPr>
              <a:t>涵盖11种加工材料 × 4种刀具材质的切削速度与进给推荐</a:t>
            </a:r>
          </a:p>
        </p:txBody>
      </p:sp>
      <p:sp>
        <p:nvSpPr>
          <p:cNvPr id="7" name="AutoShape 7"/>
          <p:cNvSpPr/>
          <p:nvPr/>
        </p:nvSpPr>
        <p:spPr>
          <a:xfrm>
            <a:off x="1016000" y="5842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东莞市立浩五金科技有限公司 · 高钴钢倒角刀专业制造商 · 东莞长安源头工厂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C9A6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切削速度 Vc 参考表（m/min）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9144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4B4B4"/>
                </a:solidFill>
                <a:latin typeface="Noto Sans SC"/>
                <a:ea typeface="Noto Sans SC"/>
                <a:cs typeface="Noto Sans SC"/>
                <a:sym typeface="Noto Sans SC"/>
              </a:rPr>
              <a:t>不同材料 × 不同刀具材质的推荐切削速度范围</a:t>
            </a:r>
            <a:endParaRPr lang="en-US" sz="1100"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62000" y="1397000"/>
          <a:ext cx="10668000" cy="482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加工材料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HSS-Co 标准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 TiN 涂层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 TiAlN 纳米涂层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硬质合金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低碳钢（&lt;800N/mm²）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30-40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40-60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60-100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100-200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中碳钢（800-1200N/mm²）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20-30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30-50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50-80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80-150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合金钢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25-40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40-60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60-120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不锈钢（304/316）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25-40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40-80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淬火钢（&gt;1200N/mm²）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6-10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铸铁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25-40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40-60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60-100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100-200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铝合金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150-300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200-400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300-600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500-1000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黄铜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80-150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100-200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150-300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300-500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青铜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50-80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70-120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100-180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200-300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纯铜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40-70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60-100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90-150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150-250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塑料 / 亚克力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100-200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150-300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200-400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300-600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762000" y="63500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转速计算公式：RPM = Vc × 1000 ÷ (π × 刀具直径) | 立浩科技高钴钢倒角刀标准推荐值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C9A6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每转进给量 f 参考表（mm/rev）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9144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4B4B4"/>
                </a:solidFill>
                <a:latin typeface="Noto Sans SC"/>
                <a:ea typeface="Noto Sans SC"/>
                <a:cs typeface="Noto Sans SC"/>
                <a:sym typeface="Noto Sans SC"/>
              </a:rPr>
              <a:t>不同材料 × 不同刀具材质的每转进给量推荐范围</a:t>
            </a:r>
            <a:endParaRPr lang="en-US" sz="1100"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270000" y="1524000"/>
          <a:ext cx="9652000" cy="381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材料类别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HSS-Co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 TiN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 TiAlN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A1A1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硬质合金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A6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钢类（碳钢/合金钢）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0.04-0.06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0.06-0.08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0.08-0.10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0.10-0.15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不锈钢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0.02-0.04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0.03-0.05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0.04-0.06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0.06-0.08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铝 / 铜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0.08-0.12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0.10-0.15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0.15-0.20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0.20-0.25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6E6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塑料 / 亚克力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0.10-0.15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0.15-0.20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0.20-0.25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C9A66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0.25-0.30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1270000" y="5080000"/>
            <a:ext cx="9652000" cy="1143000"/>
          </a:xfrm>
          <a:prstGeom prst="roundRect">
            <a:avLst>
              <a:gd name="adj" fmla="val 0"/>
            </a:avLst>
          </a:prstGeom>
          <a:solidFill>
            <a:srgbClr val="EF4444">
              <a:alpha val="10000"/>
            </a:srgbClr>
          </a:solidFill>
          <a:ln w="12700" cap="flat" cmpd="sng">
            <a:solidFill>
              <a:srgbClr val="EF444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524000" y="5207000"/>
            <a:ext cx="914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注意事项：</a:t>
            </a:r>
            <a:r>
              <a:rPr lang="en-US" sz="1200" b="0" i="0" u="none" strike="noStrike">
                <a:solidFill>
                  <a:srgbClr val="E6E6E6"/>
                </a:solidFill>
                <a:latin typeface="Noto Sans SC"/>
                <a:ea typeface="Noto Sans SC"/>
                <a:cs typeface="Noto Sans SC"/>
                <a:sym typeface="Noto Sans SC"/>
              </a:rPr>
              <a:t>新刀取上限，旧刀取下限；薄板加工降低进给避免变形；不锈钢加工必须加冷却液，建议乳化液或切削油。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E6E6E6"/>
                </a:solidFill>
                <a:latin typeface="Noto Sans SC"/>
                <a:ea typeface="Noto Sans SC"/>
                <a:cs typeface="Noto Sans SC"/>
                <a:sym typeface="Noto Sans SC"/>
              </a:rPr>
              <a:t>实际进给根据排屑情况、刀具声音、表面质量调整，以上数据仅供起点参考。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C9A6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使用说明与注意事项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270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080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1. 先试切，再量产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以上参数为推荐起点，实际加工务必先试切确认。</a:t>
            </a:r>
          </a:p>
          <a:p>
            <a:pPr marL="0" indent="0" algn="l">
              <a:lnSpc>
                <a:spcPct val="150000"/>
              </a:lnSpc>
            </a:pPr>
            <a:endParaRPr lang="en-US" sz="1300" b="0" i="0" u="none" strike="noStrike">
              <a:solidFill>
                <a:srgbClr val="DCDCDC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2. 机床越好，参数越高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加工中心刚性足、冷却好，转速可比台钻提高2-3倍。</a:t>
            </a:r>
          </a:p>
          <a:p>
            <a:pPr marL="0" indent="0" algn="l">
              <a:lnSpc>
                <a:spcPct val="150000"/>
              </a:lnSpc>
            </a:pPr>
            <a:endParaRPr lang="en-US" sz="1300" b="0" i="0" u="none" strike="noStrike">
              <a:solidFill>
                <a:srgbClr val="DCDCDC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3. 孔越大，转速越慢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线速度不变的情况下，刀径越大转速越低。</a:t>
            </a:r>
          </a:p>
          <a:p>
            <a:pPr marL="0" indent="0" algn="l">
              <a:lnSpc>
                <a:spcPct val="150000"/>
              </a:lnSpc>
            </a:pPr>
            <a:endParaRPr lang="en-US" sz="1300" b="0" i="0" u="none" strike="noStrike">
              <a:solidFill>
                <a:srgbClr val="DCDCDC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4. 材料越硬，转速越慢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不锈钢、淬火钢要比普通钢材降速30%-50%。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6350000" y="1270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实际加工案例参考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350000" y="1778000"/>
            <a:ext cx="5080000" cy="1524000"/>
          </a:xfrm>
          <a:prstGeom prst="roundRect">
            <a:avLst>
              <a:gd name="adj" fmla="val 0"/>
            </a:avLst>
          </a:prstGeom>
          <a:solidFill>
            <a:srgbClr val="C9A66B">
              <a:alpha val="8000"/>
            </a:srgbClr>
          </a:solidFill>
          <a:ln w="12700" cap="flat" cmpd="sng">
            <a:solidFill>
              <a:srgbClr val="C9A66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604000" y="19685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案例：不锈钢倒角加工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底孔直径：Ø4mm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倒角刀规格：Ø12 × 90° 高钴钢 + TiAlN涂层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台钻转速：约 400 RPM</a:t>
            </a:r>
          </a:p>
          <a:p>
            <a:pPr marL="0" indent="0" algn="l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加工中心转速：可提高到 1000 RPM 以上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55880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C9A66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016000" y="57785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400" b="1" i="0" u="none" strike="noStrike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立浩科技 · 16年倒角刀专业制造商</a:t>
            </a:r>
            <a:endParaRPr lang="en-US" sz="1100"/>
          </a:p>
          <a:p>
            <a:pPr marL="0" indent="0" algn="ctr">
              <a:lnSpc>
                <a:spcPct val="133333"/>
              </a:lnSpc>
            </a:pPr>
            <a:r>
              <a:rPr lang="en-US" sz="14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电话/微信：15818389531 | 非标定制：7天交货，10支起订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宽屏</PresentationFormat>
  <Paragraphs>141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德立 盛-</cp:lastModifiedBy>
  <cp:revision>1</cp:revision>
  <dcterms:modified xsi:type="dcterms:W3CDTF">2026-09-12T09:35:36Z</dcterms:modified>
</cp:coreProperties>
</file>